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98" d="100"/>
          <a:sy n="98" d="100"/>
        </p:scale>
        <p:origin x="3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4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1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8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5641-F03C-784A-9A70-1088110097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2505-21D7-9245-960B-030CA5BF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4C22947-6889-DAB4-E9EC-DCA3E2E2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06" y="0"/>
            <a:ext cx="697400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6670E6-29A7-BA0E-6ECE-DC759EA8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847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56D157-71CF-86A6-F3CD-3CDDDBFD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539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F9CEB-37BD-ACEB-480C-260B76F2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20"/>
            <a:ext cx="6858000" cy="90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613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2A35ED-DD9C-EA57-87A2-C26DE074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286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3A58C-78BB-CE32-BE5C-3B96F78B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503" y="0"/>
            <a:ext cx="696250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476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BD03A-F809-E82B-E792-D9AED87A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077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6B6BE-69AC-00EF-2E5C-14A0F794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9144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2025-07-15T17:05:21Z</dcterms:created>
  <dcterms:modified xsi:type="dcterms:W3CDTF">2025-07-15T19:55:02Z</dcterms:modified>
</cp:coreProperties>
</file>