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1" r:id="rId11"/>
    <p:sldId id="262" r:id="rId12"/>
    <p:sldId id="267" r:id="rId1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405"/>
  </p:normalViewPr>
  <p:slideViewPr>
    <p:cSldViewPr snapToGrid="0">
      <p:cViewPr varScale="1">
        <p:scale>
          <a:sx n="133" d="100"/>
          <a:sy n="133" d="100"/>
        </p:scale>
        <p:origin x="1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2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47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9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4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89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4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1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1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974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48765-5DBD-AB49-99AF-D53C9949865F}" type="datetimeFigureOut">
              <a:rPr lang="en-US" smtClean="0"/>
              <a:t>7/24/25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81D3A-9DD8-EF45-BF1D-A19F5501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2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94B4FA-AFEA-BB4A-FE8D-8C9FD5B32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843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63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6D00F87-7B3B-10B4-E84F-A89D169FF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571" y="-42418"/>
            <a:ext cx="10336863" cy="78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4852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76CF8C-B852-EE6A-CBE9-FCB18840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931" y="-89941"/>
            <a:ext cx="10283252" cy="789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1852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FF5DF0-9F5C-6DF0-1AE5-04E40158E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663" y="0"/>
            <a:ext cx="10287726" cy="794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483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1E25E4-8964-C415-67AF-9B47FAC5E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9576" y="-150581"/>
            <a:ext cx="10135518" cy="782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91697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EAE246-F757-B796-3683-EEF6A5835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466" y="0"/>
            <a:ext cx="1016333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6045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41AFD9-A6B5-139B-B080-59EC38DB4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699" y="-78699"/>
            <a:ext cx="10215797" cy="792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8666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C48A70A-72E7-3B5F-71A0-017347B7E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4931" y="-56063"/>
            <a:ext cx="10163331" cy="78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50953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7CC3F8-E6F4-4E1E-2312-2CE5ADD5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16333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829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BA44C52-8CA2-B7E7-EDD7-CA7E2802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35" y="-11017"/>
            <a:ext cx="10234670" cy="79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31581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16DFBE-A19A-0785-E20A-0F99D36C49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118" y="-55877"/>
            <a:ext cx="10212636" cy="78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2242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C637B-183D-A6D4-862E-B21D13EAB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8135"/>
            <a:ext cx="10063140" cy="794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296138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0</Words>
  <Application>Microsoft Macintosh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41</cp:revision>
  <dcterms:created xsi:type="dcterms:W3CDTF">2025-07-17T17:35:22Z</dcterms:created>
  <dcterms:modified xsi:type="dcterms:W3CDTF">2025-07-24T12:47:01Z</dcterms:modified>
</cp:coreProperties>
</file>